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5" r:id="rId5"/>
    <p:sldId id="259" r:id="rId6"/>
    <p:sldId id="266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AF185A-C546-ACCD-37E9-CB36C6E41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1017D3-B41E-F503-E53F-76145EF7B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463CFA-5E24-FF86-78E5-1763B5D13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19F82-AF49-460E-AEA2-DB9D81AB30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5760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44F782-6C0E-7D64-06F8-D54EB209D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AC189A-6BE3-8937-0474-771018603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F9A59F-E568-1FC1-16E7-A02B68BCA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6B309-3466-4C51-8DA1-0333C41BEA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25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299AA-312C-4066-D6AC-5088356F1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5160B1-8DD3-EA7A-8479-B00E7D60B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C1D43B-5086-5967-41F7-E60A4AADE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24574-66DE-45AF-ADC1-9EDE8BD45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0811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406EE-5DBD-9325-E204-89E5F38E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7EDBD-B668-D80B-3B90-BFAC62447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8C8F00-B74B-054E-6763-34A7720BC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B342F-0D1B-4C82-B3ED-392CCF7C61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2100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EE6B6A-1202-630B-D88D-7090C4F02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D6CA0-147F-B0A4-1F54-6F00D837B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F91006-0738-8999-431F-053536054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93B37-A28D-43EE-A98B-171DEBA275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853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BEE86A-EC13-F983-0A1F-8E0EB7DF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B30486D-7972-2ED1-AF45-B17327F73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724A7CB-44DC-5D03-CEB8-DF0E5E5F4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66AB0-5A97-4CA7-9757-53BDEF2845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2182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901DC03-F5F6-B0C5-11A0-A1EEB5C7F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58B7498-2266-363A-5DA2-745A6E5D2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0CF2E12-FB00-F0D1-5CF0-08FCB9431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51A2F-5F7B-470E-A830-D5D4144300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382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E5F90E1-25C2-0E42-E2B0-3B455BF5B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9748A28-A079-ED0B-60C0-E831FDB4B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9AEAEBA-F4D5-BB80-CD87-7B448CC73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5483D-6328-413E-9FA3-5EC9B037DA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1545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004F327-8124-188A-DE84-9CE464640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5239CAA-859C-D109-AB0D-43393479E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D12FC8D-DED8-3CF5-285C-88A491D81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371CF-5832-45E5-9B5B-365BEB94C3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75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029C3AA-FF84-A608-791A-9EE3F1C97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363439E-B313-CC4B-D017-7F0B14F55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7581717-044F-BB78-873D-54EB475BD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19A55-4508-449C-AF66-7544839FEA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6952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0FE2F93-31AD-66B6-1532-D7A83D811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5CA6C0A-8145-7594-0D62-53FDD2864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2B42AE-AD90-574D-7252-0CD1F3B8E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94BD4-5F39-4EB8-BBAC-18BF1E8245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2644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679208F-2A7A-13C6-3A6F-B72E8A427E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9B6ECDD-3E4E-7012-4F67-856F2C67B5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B382B1-7CBD-D446-F42F-6FCE3AFCB7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7C3CEC-E6A3-5A4D-0260-85E1980E55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047E16-70C2-06D4-7A39-E4ACB7EE9D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43290C-FEB7-4FD9-BE5A-A616EC0B72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C0617E10-1772-0F0A-18CF-74E01755296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14500" y="2014538"/>
            <a:ext cx="8763000" cy="2828925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The Saviour sought and found me,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Far from the narrow way;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He made my blinded eyes to see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On that wonderful, wonderful day.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DE4A10CE-144E-4B62-0E9A-8647CD7E2F9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14500" y="1754188"/>
            <a:ext cx="8763000" cy="3349625"/>
          </a:xfrm>
        </p:spPr>
        <p:txBody>
          <a:bodyPr/>
          <a:lstStyle/>
          <a:p>
            <a:r>
              <a:rPr lang="en-AU" altLang="en-US" sz="2800" dirty="0">
                <a:cs typeface="Times New Roman" panose="02020603050405020304" pitchFamily="18" charset="0"/>
              </a:rPr>
              <a:t>Chorus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He sought me, he sought me,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When I was wandering far away;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He found me, he found me,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O what a wonderful day!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DBD42EA5-B28E-DBDC-173A-5A6CC936FB6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638300" y="1700213"/>
            <a:ext cx="8915400" cy="3457575"/>
          </a:xfrm>
        </p:spPr>
        <p:txBody>
          <a:bodyPr/>
          <a:lstStyle/>
          <a:p>
            <a:r>
              <a:rPr lang="en-AU" altLang="en-US" sz="2800">
                <a:cs typeface="Times New Roman" panose="02020603050405020304" pitchFamily="18" charset="0"/>
              </a:rPr>
              <a:t>Verse 2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He lifted sin's great burden,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He saw my deep dismay,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And graciously he pardoned me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On that wonderful, wonderful day.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1D19746A-BBE7-42CE-3CAB-757024C8B06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14500" y="1754188"/>
            <a:ext cx="8763000" cy="3349625"/>
          </a:xfrm>
        </p:spPr>
        <p:txBody>
          <a:bodyPr/>
          <a:lstStyle/>
          <a:p>
            <a:r>
              <a:rPr lang="en-AU" altLang="en-US" sz="2800" dirty="0">
                <a:cs typeface="Times New Roman" panose="02020603050405020304" pitchFamily="18" charset="0"/>
              </a:rPr>
              <a:t>Chorus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He sought me, he sought me,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When I was wandering far away;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He found me, he found me,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O what a wonderful day!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2FA3AF23-6CFF-47B2-727C-B8474D7E5E1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676400" y="1697038"/>
            <a:ext cx="8839200" cy="3463925"/>
          </a:xfrm>
        </p:spPr>
        <p:txBody>
          <a:bodyPr/>
          <a:lstStyle/>
          <a:p>
            <a:r>
              <a:rPr lang="en-AU" altLang="en-US" sz="2800">
                <a:cs typeface="Times New Roman" panose="02020603050405020304" pitchFamily="18" charset="0"/>
              </a:rPr>
              <a:t>Verse 3</a:t>
            </a:r>
            <a:r>
              <a:rPr lang="en-AU" altLang="en-US" sz="1600">
                <a:cs typeface="Times New Roman" panose="02020603050405020304" pitchFamily="18" charset="0"/>
              </a:rPr>
              <a:t> 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My sin was red like crimson,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He washed it all away;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He filled my heart with melody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On that wonderful, wonderful day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2143E5D8-11D5-8A37-3DA0-B6A8D099338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14500" y="1754188"/>
            <a:ext cx="8763000" cy="3349625"/>
          </a:xfrm>
        </p:spPr>
        <p:txBody>
          <a:bodyPr/>
          <a:lstStyle/>
          <a:p>
            <a:r>
              <a:rPr lang="en-AU" altLang="en-US" sz="2800">
                <a:cs typeface="Times New Roman" panose="02020603050405020304" pitchFamily="18" charset="0"/>
              </a:rPr>
              <a:t>Chorus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He sought me, he sought me,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When I was wandering far away;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He found me, he found me,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O what a wonderful day!</a:t>
            </a:r>
          </a:p>
          <a:p>
            <a:endParaRPr lang="en-US" altLang="en-US" sz="40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97F3D-B95F-C42A-E007-238FC7E18509}"/>
              </a:ext>
            </a:extLst>
          </p:cNvPr>
          <p:cNvSpPr txBox="1"/>
          <p:nvPr/>
        </p:nvSpPr>
        <p:spPr>
          <a:xfrm>
            <a:off x="192088" y="6092825"/>
            <a:ext cx="6096000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The </a:t>
            </a:r>
            <a:r>
              <a:rPr lang="en-US" sz="1050" dirty="0" err="1">
                <a:latin typeface="+mn-lt"/>
              </a:rPr>
              <a:t>Saviour</a:t>
            </a:r>
            <a:r>
              <a:rPr lang="en-US" sz="1050" dirty="0">
                <a:latin typeface="+mn-lt"/>
              </a:rPr>
              <a:t> sought and found me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Sidney Edward Cox (1887-1975)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New Spring </a:t>
            </a:r>
            <a:r>
              <a:rPr lang="en-US" sz="1050" dirty="0" err="1">
                <a:latin typeface="+mn-lt"/>
              </a:rPr>
              <a:t>Publ</a:t>
            </a:r>
            <a:r>
              <a:rPr lang="en-US" sz="1050" dirty="0">
                <a:latin typeface="+mn-lt"/>
              </a:rPr>
              <a:t>/</a:t>
            </a:r>
            <a:r>
              <a:rPr lang="en-US" sz="1050" dirty="0" err="1">
                <a:latin typeface="+mn-lt"/>
              </a:rPr>
              <a:t>Imagem</a:t>
            </a:r>
            <a:r>
              <a:rPr lang="en-US" sz="1050" dirty="0">
                <a:latin typeface="+mn-lt"/>
              </a:rPr>
              <a:t> Music/Small Stone Media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195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5</cp:revision>
  <dcterms:created xsi:type="dcterms:W3CDTF">2001-02-10T11:42:16Z</dcterms:created>
  <dcterms:modified xsi:type="dcterms:W3CDTF">2023-07-24T07:48:12Z</dcterms:modified>
</cp:coreProperties>
</file>